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F2F2F2"/>
    <a:srgbClr val="2AC0BC"/>
    <a:srgbClr val="2DBDB6"/>
    <a:srgbClr val="1F8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5" autoAdjust="0"/>
    <p:restoredTop sz="96173" autoAdjust="0"/>
  </p:normalViewPr>
  <p:slideViewPr>
    <p:cSldViewPr snapToGrid="0">
      <p:cViewPr>
        <p:scale>
          <a:sx n="100" d="100"/>
          <a:sy n="100" d="100"/>
        </p:scale>
        <p:origin x="1242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EDFFB-7564-4EF4-AE66-9F1E455CBF08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01B36-85DE-4504-9EEE-CDD98E558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00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601B36-85DE-4504-9EEE-CDD98E5581D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64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51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60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40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6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8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73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17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77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5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9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71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DEE72-3EEA-4D77-8D9A-B6641B7C3324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E4470-966E-462D-BF63-1DCEBBC5C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0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 121"/>
          <p:cNvSpPr/>
          <p:nvPr/>
        </p:nvSpPr>
        <p:spPr>
          <a:xfrm>
            <a:off x="2168434" y="1125408"/>
            <a:ext cx="9927771" cy="4523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矩形 62"/>
          <p:cNvSpPr/>
          <p:nvPr/>
        </p:nvSpPr>
        <p:spPr>
          <a:xfrm>
            <a:off x="0" y="593121"/>
            <a:ext cx="12192000" cy="427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矩形 80"/>
          <p:cNvSpPr/>
          <p:nvPr/>
        </p:nvSpPr>
        <p:spPr>
          <a:xfrm>
            <a:off x="2076452" y="592985"/>
            <a:ext cx="928006" cy="427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矩形 32"/>
          <p:cNvSpPr/>
          <p:nvPr/>
        </p:nvSpPr>
        <p:spPr>
          <a:xfrm>
            <a:off x="0" y="0"/>
            <a:ext cx="12192000" cy="5905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矩形 33"/>
          <p:cNvSpPr/>
          <p:nvPr/>
        </p:nvSpPr>
        <p:spPr>
          <a:xfrm>
            <a:off x="1" y="590550"/>
            <a:ext cx="2076450" cy="62674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矩形 34"/>
          <p:cNvSpPr/>
          <p:nvPr/>
        </p:nvSpPr>
        <p:spPr>
          <a:xfrm>
            <a:off x="544293" y="139185"/>
            <a:ext cx="199605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信息管理界面</a:t>
            </a:r>
            <a:r>
              <a:rPr lang="en-US" altLang="zh-CN" sz="1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CMS</a:t>
            </a:r>
            <a:endParaRPr lang="en-US" sz="1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" y="1020993"/>
            <a:ext cx="2076450" cy="1060353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矩形 41"/>
          <p:cNvSpPr/>
          <p:nvPr/>
        </p:nvSpPr>
        <p:spPr>
          <a:xfrm>
            <a:off x="238007" y="68025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8007" y="1047120"/>
            <a:ext cx="954107" cy="9884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修改用户密码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智能统计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设置登录页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endParaRPr 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460480" y="817"/>
            <a:ext cx="731520" cy="5905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1664961" y="93886"/>
            <a:ext cx="330934" cy="382491"/>
            <a:chOff x="365759" y="2671896"/>
            <a:chExt cx="1184366" cy="1368881"/>
          </a:xfrm>
        </p:grpSpPr>
        <p:sp>
          <p:nvSpPr>
            <p:cNvPr id="48" name="任意多边形 47"/>
            <p:cNvSpPr/>
            <p:nvPr/>
          </p:nvSpPr>
          <p:spPr>
            <a:xfrm>
              <a:off x="365759" y="2885312"/>
              <a:ext cx="1184366" cy="1155465"/>
            </a:xfrm>
            <a:custGeom>
              <a:avLst/>
              <a:gdLst>
                <a:gd name="connsiteX0" fmla="*/ 765874 w 1184366"/>
                <a:gd name="connsiteY0" fmla="*/ 0 h 1155465"/>
                <a:gd name="connsiteX1" fmla="*/ 822688 w 1184366"/>
                <a:gd name="connsiteY1" fmla="*/ 17636 h 1155465"/>
                <a:gd name="connsiteX2" fmla="*/ 1184366 w 1184366"/>
                <a:gd name="connsiteY2" fmla="*/ 563282 h 1155465"/>
                <a:gd name="connsiteX3" fmla="*/ 592183 w 1184366"/>
                <a:gd name="connsiteY3" fmla="*/ 1155465 h 1155465"/>
                <a:gd name="connsiteX4" fmla="*/ 0 w 1184366"/>
                <a:gd name="connsiteY4" fmla="*/ 563282 h 1155465"/>
                <a:gd name="connsiteX5" fmla="*/ 361679 w 1184366"/>
                <a:gd name="connsiteY5" fmla="*/ 17636 h 1155465"/>
                <a:gd name="connsiteX6" fmla="*/ 418491 w 1184366"/>
                <a:gd name="connsiteY6" fmla="*/ 0 h 1155465"/>
                <a:gd name="connsiteX7" fmla="*/ 418491 w 1184366"/>
                <a:gd name="connsiteY7" fmla="*/ 49154 h 1155465"/>
                <a:gd name="connsiteX8" fmla="*/ 380035 w 1184366"/>
                <a:gd name="connsiteY8" fmla="*/ 61092 h 1155465"/>
                <a:gd name="connsiteX9" fmla="*/ 47161 w 1184366"/>
                <a:gd name="connsiteY9" fmla="*/ 563282 h 1155465"/>
                <a:gd name="connsiteX10" fmla="*/ 592182 w 1184366"/>
                <a:gd name="connsiteY10" fmla="*/ 1108303 h 1155465"/>
                <a:gd name="connsiteX11" fmla="*/ 1137203 w 1184366"/>
                <a:gd name="connsiteY11" fmla="*/ 563282 h 1155465"/>
                <a:gd name="connsiteX12" fmla="*/ 804329 w 1184366"/>
                <a:gd name="connsiteY12" fmla="*/ 61092 h 1155465"/>
                <a:gd name="connsiteX13" fmla="*/ 765874 w 1184366"/>
                <a:gd name="connsiteY13" fmla="*/ 49155 h 115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84366" h="1155465">
                  <a:moveTo>
                    <a:pt x="765874" y="0"/>
                  </a:moveTo>
                  <a:lnTo>
                    <a:pt x="822688" y="17636"/>
                  </a:lnTo>
                  <a:cubicBezTo>
                    <a:pt x="1035231" y="107534"/>
                    <a:pt x="1184366" y="317992"/>
                    <a:pt x="1184366" y="563282"/>
                  </a:cubicBezTo>
                  <a:cubicBezTo>
                    <a:pt x="1184366" y="890336"/>
                    <a:pt x="919237" y="1155465"/>
                    <a:pt x="592183" y="1155465"/>
                  </a:cubicBezTo>
                  <a:cubicBezTo>
                    <a:pt x="265129" y="1155465"/>
                    <a:pt x="0" y="890336"/>
                    <a:pt x="0" y="563282"/>
                  </a:cubicBezTo>
                  <a:cubicBezTo>
                    <a:pt x="0" y="317992"/>
                    <a:pt x="149135" y="107534"/>
                    <a:pt x="361679" y="17636"/>
                  </a:cubicBezTo>
                  <a:lnTo>
                    <a:pt x="418491" y="0"/>
                  </a:lnTo>
                  <a:lnTo>
                    <a:pt x="418491" y="49154"/>
                  </a:lnTo>
                  <a:lnTo>
                    <a:pt x="380035" y="61092"/>
                  </a:lnTo>
                  <a:cubicBezTo>
                    <a:pt x="184419" y="143830"/>
                    <a:pt x="47161" y="337527"/>
                    <a:pt x="47161" y="563282"/>
                  </a:cubicBezTo>
                  <a:cubicBezTo>
                    <a:pt x="47161" y="864289"/>
                    <a:pt x="291175" y="1108303"/>
                    <a:pt x="592182" y="1108303"/>
                  </a:cubicBezTo>
                  <a:cubicBezTo>
                    <a:pt x="893189" y="1108303"/>
                    <a:pt x="1137203" y="864289"/>
                    <a:pt x="1137203" y="563282"/>
                  </a:cubicBezTo>
                  <a:cubicBezTo>
                    <a:pt x="1137203" y="337527"/>
                    <a:pt x="999945" y="143830"/>
                    <a:pt x="804329" y="61092"/>
                  </a:cubicBezTo>
                  <a:lnTo>
                    <a:pt x="765874" y="49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17800" y="2671896"/>
              <a:ext cx="48851" cy="1072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38007" y="2272186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38007" y="2639051"/>
            <a:ext cx="954107" cy="9884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修改用户密码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智能统计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设置登录页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endParaRPr 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38007" y="3889864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38007" y="4256729"/>
            <a:ext cx="954107" cy="9884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修改用户密码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智能统计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设置登录页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endParaRPr 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0" y="3781888"/>
            <a:ext cx="2076451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0" y="2081346"/>
            <a:ext cx="2076451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0007113" y="131915"/>
            <a:ext cx="119295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uimaker</a:t>
            </a:r>
            <a:endParaRPr 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10800000">
            <a:off x="11200069" y="284788"/>
            <a:ext cx="87085" cy="750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9868571" y="0"/>
            <a:ext cx="0" cy="590550"/>
          </a:xfrm>
          <a:prstGeom prst="line">
            <a:avLst/>
          </a:prstGeom>
          <a:ln>
            <a:solidFill>
              <a:schemeClr val="bg1"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87948" y="736371"/>
            <a:ext cx="63540" cy="109946"/>
            <a:chOff x="174960" y="691633"/>
            <a:chExt cx="103724" cy="179478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186146" y="691633"/>
              <a:ext cx="92537" cy="923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174960" y="783648"/>
              <a:ext cx="103724" cy="874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314457" y="697673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endParaRPr lang="en-US" sz="1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3004458" y="590550"/>
            <a:ext cx="0" cy="43030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045134" y="590550"/>
            <a:ext cx="0" cy="43030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106492" y="590550"/>
            <a:ext cx="0" cy="43030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152610" y="590550"/>
            <a:ext cx="0" cy="43030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172791" y="697673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智能统计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225439" y="697673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修改密码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280737" y="697673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用户设置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3004458" y="1020856"/>
            <a:ext cx="91875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2076451" y="590550"/>
            <a:ext cx="928007" cy="3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3849486" y="776992"/>
            <a:ext cx="82978" cy="76535"/>
            <a:chOff x="3832068" y="803119"/>
            <a:chExt cx="94832" cy="87469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3832068" y="803119"/>
              <a:ext cx="94832" cy="874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3832068" y="803119"/>
              <a:ext cx="91814" cy="8740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矩形 112"/>
          <p:cNvSpPr/>
          <p:nvPr/>
        </p:nvSpPr>
        <p:spPr>
          <a:xfrm>
            <a:off x="2341264" y="1228491"/>
            <a:ext cx="975494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编号                     用户名                   籍贯                   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地址                       邮箱                                             是否审核                 性别                          操作                                                     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2168434" y="1577795"/>
            <a:ext cx="99277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2168434" y="1951801"/>
            <a:ext cx="9927771" cy="34727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矩形 127"/>
          <p:cNvSpPr/>
          <p:nvPr/>
        </p:nvSpPr>
        <p:spPr>
          <a:xfrm>
            <a:off x="2168434" y="2668748"/>
            <a:ext cx="9927771" cy="34727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矩形 128"/>
          <p:cNvSpPr/>
          <p:nvPr/>
        </p:nvSpPr>
        <p:spPr>
          <a:xfrm>
            <a:off x="2168434" y="3385695"/>
            <a:ext cx="9927771" cy="34727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矩形 129"/>
          <p:cNvSpPr/>
          <p:nvPr/>
        </p:nvSpPr>
        <p:spPr>
          <a:xfrm>
            <a:off x="2168434" y="4102642"/>
            <a:ext cx="9927771" cy="34727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矩形 113"/>
          <p:cNvSpPr/>
          <p:nvPr/>
        </p:nvSpPr>
        <p:spPr>
          <a:xfrm>
            <a:off x="2341265" y="1508123"/>
            <a:ext cx="66319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201501</a:t>
            </a:r>
          </a:p>
          <a:p>
            <a:pPr>
              <a:lnSpc>
                <a:spcPts val="2800"/>
              </a:lnSpc>
            </a:pPr>
            <a:r>
              <a:rPr 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201502</a:t>
            </a:r>
          </a:p>
          <a:p>
            <a:pPr>
              <a:lnSpc>
                <a:spcPts val="2800"/>
              </a:lnSpc>
            </a:pPr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201503</a:t>
            </a:r>
          </a:p>
          <a:p>
            <a:pPr>
              <a:lnSpc>
                <a:spcPts val="2800"/>
              </a:lnSpc>
            </a:pPr>
            <a:r>
              <a:rPr 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201504</a:t>
            </a:r>
          </a:p>
          <a:p>
            <a:pPr>
              <a:lnSpc>
                <a:spcPts val="2800"/>
              </a:lnSpc>
            </a:pPr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201505</a:t>
            </a:r>
          </a:p>
          <a:p>
            <a:pPr>
              <a:lnSpc>
                <a:spcPts val="2800"/>
              </a:lnSpc>
            </a:pPr>
            <a:r>
              <a:rPr 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201506</a:t>
            </a:r>
          </a:p>
          <a:p>
            <a:pPr>
              <a:lnSpc>
                <a:spcPts val="2800"/>
              </a:lnSpc>
            </a:pPr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201507</a:t>
            </a:r>
          </a:p>
          <a:p>
            <a:pPr>
              <a:lnSpc>
                <a:spcPts val="2800"/>
              </a:lnSpc>
            </a:pPr>
            <a:r>
              <a:rPr lang="en-US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201508</a:t>
            </a:r>
          </a:p>
          <a:p>
            <a:pPr>
              <a:lnSpc>
                <a:spcPts val="2800"/>
              </a:lnSpc>
            </a:pPr>
            <a:r>
              <a: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201509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3259580" y="1508123"/>
            <a:ext cx="10835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imaker</a:t>
            </a:r>
          </a:p>
          <a:p>
            <a:pPr>
              <a:lnSpc>
                <a:spcPts val="2800"/>
              </a:lnSpc>
            </a:pP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Admin</a:t>
            </a:r>
          </a:p>
          <a:p>
            <a:pPr>
              <a:lnSpc>
                <a:spcPts val="2800"/>
              </a:lnSpc>
            </a:pP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Nanjing025</a:t>
            </a:r>
          </a:p>
          <a:p>
            <a:pPr>
              <a:lnSpc>
                <a:spcPts val="2800"/>
              </a:lnSpc>
            </a:pPr>
            <a:r>
              <a:rPr lang="en-US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Uidesiger</a:t>
            </a: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2800"/>
              </a:lnSpc>
            </a:pPr>
            <a:r>
              <a:rPr lang="en-US" altLang="zh-CN" sz="10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Flavius</a:t>
            </a:r>
          </a:p>
          <a:p>
            <a:pPr>
              <a:lnSpc>
                <a:spcPts val="2800"/>
              </a:lnSpc>
            </a:pPr>
            <a:r>
              <a:rPr lang="en-US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Nechit</a:t>
            </a: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yle decker</a:t>
            </a:r>
          </a:p>
          <a:p>
            <a:pPr>
              <a:lnSpc>
                <a:spcPts val="2800"/>
              </a:lnSpc>
            </a:pPr>
            <a:r>
              <a:rPr 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Octopus</a:t>
            </a:r>
          </a:p>
          <a:p>
            <a:pPr>
              <a:lnSpc>
                <a:spcPts val="2800"/>
              </a:lnSpc>
            </a:pPr>
            <a:r>
              <a:rPr lang="en-US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Yamell</a:t>
            </a:r>
            <a:endParaRPr 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4510748" y="1508123"/>
            <a:ext cx="10835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江苏南京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山东济南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江苏常州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湖北武汉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湖南长沙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广东汕头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江苏南京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431124" y="1508123"/>
            <a:ext cx="10835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125.208.70.14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168.120.3.10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212.208.3.30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44.70.127.134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202.119.208.7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192.168.255.1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110.34.232.67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202.108.23.22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192.168.220.1</a:t>
            </a:r>
          </a:p>
        </p:txBody>
      </p:sp>
      <p:sp>
        <p:nvSpPr>
          <p:cNvPr id="118" name="矩形 117"/>
          <p:cNvSpPr/>
          <p:nvPr/>
        </p:nvSpPr>
        <p:spPr>
          <a:xfrm>
            <a:off x="6734641" y="1508123"/>
            <a:ext cx="182875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admin@uimaker.com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mlawr@163.com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Nanjing@126.com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12936633@qq.com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shots@114.com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admin@uimaker.com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uimaker@taobao.com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mason11@Hotmail.com</a:t>
            </a:r>
          </a:p>
          <a:p>
            <a:pPr>
              <a:lnSpc>
                <a:spcPts val="2800"/>
              </a:lnSpc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993787523@qq.com</a:t>
            </a:r>
          </a:p>
        </p:txBody>
      </p:sp>
      <p:sp>
        <p:nvSpPr>
          <p:cNvPr id="119" name="矩形 118"/>
          <p:cNvSpPr/>
          <p:nvPr/>
        </p:nvSpPr>
        <p:spPr>
          <a:xfrm>
            <a:off x="8783386" y="1508123"/>
            <a:ext cx="656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9960692" y="1508123"/>
            <a:ext cx="3284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0908654" y="1508123"/>
            <a:ext cx="99523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1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    </a:t>
            </a:r>
            <a:r>
              <a:rPr lang="zh-CN" altLang="en-US" sz="10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en-US" altLang="zh-CN" sz="10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3172791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4304905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5280737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6604440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8575447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9733687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10500041" y="1577795"/>
            <a:ext cx="0" cy="319450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2168434" y="1125408"/>
            <a:ext cx="9927772" cy="3646889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矩形 139"/>
          <p:cNvSpPr/>
          <p:nvPr/>
        </p:nvSpPr>
        <p:spPr>
          <a:xfrm>
            <a:off x="2031276" y="590550"/>
            <a:ext cx="45719" cy="626745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0"/>
                  <a:alpha val="13000"/>
                </a:schemeClr>
              </a:gs>
              <a:gs pos="100000">
                <a:srgbClr val="00B050">
                  <a:tint val="23500"/>
                  <a:satMod val="160000"/>
                  <a:alpha val="0"/>
                  <a:lumMod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2" name="组合 211"/>
          <p:cNvGrpSpPr/>
          <p:nvPr/>
        </p:nvGrpSpPr>
        <p:grpSpPr>
          <a:xfrm>
            <a:off x="8263070" y="4960467"/>
            <a:ext cx="3833135" cy="281549"/>
            <a:chOff x="2185164" y="4960467"/>
            <a:chExt cx="3833135" cy="28154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2185164" y="4960467"/>
              <a:ext cx="3833135" cy="281549"/>
              <a:chOff x="1727819" y="4960467"/>
              <a:chExt cx="3833135" cy="281549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1727819" y="4960467"/>
                <a:ext cx="3833135" cy="281549"/>
                <a:chOff x="1718294" y="4960467"/>
                <a:chExt cx="3833135" cy="281549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2168434" y="4972050"/>
                  <a:ext cx="269966" cy="269966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2163776" y="4960467"/>
                  <a:ext cx="274434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2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en-US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>
                  <a:off x="1718294" y="4972050"/>
                  <a:ext cx="359347" cy="269966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5192082" y="4972050"/>
                  <a:ext cx="359347" cy="269966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2490504" y="4960467"/>
                <a:ext cx="2625513" cy="281549"/>
                <a:chOff x="2480979" y="4960467"/>
                <a:chExt cx="2625513" cy="281549"/>
              </a:xfrm>
            </p:grpSpPr>
            <p:grpSp>
              <p:nvGrpSpPr>
                <p:cNvPr id="147" name="组合 146"/>
                <p:cNvGrpSpPr/>
                <p:nvPr/>
              </p:nvGrpSpPr>
              <p:grpSpPr>
                <a:xfrm>
                  <a:off x="2480979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45" name="矩形 144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矩形 145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2817985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49" name="矩形 148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0" name="矩形 149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3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51" name="组合 150"/>
                <p:cNvGrpSpPr/>
                <p:nvPr/>
              </p:nvGrpSpPr>
              <p:grpSpPr>
                <a:xfrm>
                  <a:off x="3148072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52" name="矩形 151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3" name="矩形 152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4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54" name="组合 153"/>
                <p:cNvGrpSpPr/>
                <p:nvPr/>
              </p:nvGrpSpPr>
              <p:grpSpPr>
                <a:xfrm>
                  <a:off x="3485078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55" name="矩形 154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6" name="矩形 155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5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3827769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58" name="矩形 157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矩形 158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6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60" name="组合 159"/>
                <p:cNvGrpSpPr/>
                <p:nvPr/>
              </p:nvGrpSpPr>
              <p:grpSpPr>
                <a:xfrm>
                  <a:off x="4164775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61" name="矩形 160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矩形 161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7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63" name="组合 162"/>
                <p:cNvGrpSpPr/>
                <p:nvPr/>
              </p:nvGrpSpPr>
              <p:grpSpPr>
                <a:xfrm>
                  <a:off x="4494862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64" name="矩形 163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5" name="矩形 164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8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66" name="组合 165"/>
                <p:cNvGrpSpPr/>
                <p:nvPr/>
              </p:nvGrpSpPr>
              <p:grpSpPr>
                <a:xfrm>
                  <a:off x="4831868" y="4960467"/>
                  <a:ext cx="274624" cy="281549"/>
                  <a:chOff x="2480979" y="4960467"/>
                  <a:chExt cx="274624" cy="281549"/>
                </a:xfrm>
              </p:grpSpPr>
              <p:sp>
                <p:nvSpPr>
                  <p:cNvPr id="167" name="矩形 166"/>
                  <p:cNvSpPr/>
                  <p:nvPr/>
                </p:nvSpPr>
                <p:spPr>
                  <a:xfrm>
                    <a:off x="2485637" y="4972050"/>
                    <a:ext cx="269966" cy="269966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矩形 167"/>
                  <p:cNvSpPr/>
                  <p:nvPr/>
                </p:nvSpPr>
                <p:spPr>
                  <a:xfrm>
                    <a:off x="2480979" y="4960467"/>
                    <a:ext cx="274434" cy="27699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9</a:t>
                    </a:r>
                    <a:endPara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207" name="组合 206"/>
            <p:cNvGrpSpPr/>
            <p:nvPr/>
          </p:nvGrpSpPr>
          <p:grpSpPr>
            <a:xfrm flipH="1">
              <a:off x="2267907" y="5010114"/>
              <a:ext cx="122816" cy="177704"/>
              <a:chOff x="1759822" y="4649643"/>
              <a:chExt cx="109904" cy="177704"/>
            </a:xfrm>
          </p:grpSpPr>
          <p:cxnSp>
            <p:nvCxnSpPr>
              <p:cNvPr id="202" name="直接连接符 201"/>
              <p:cNvCxnSpPr/>
              <p:nvPr/>
            </p:nvCxnSpPr>
            <p:spPr>
              <a:xfrm>
                <a:off x="1759822" y="4649643"/>
                <a:ext cx="109904" cy="9197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flipH="1">
                <a:off x="1776154" y="4736859"/>
                <a:ext cx="90175" cy="904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8" name="组合 207"/>
            <p:cNvGrpSpPr/>
            <p:nvPr/>
          </p:nvGrpSpPr>
          <p:grpSpPr>
            <a:xfrm>
              <a:off x="5796761" y="5010114"/>
              <a:ext cx="109904" cy="177704"/>
              <a:chOff x="1759822" y="4649643"/>
              <a:chExt cx="109904" cy="177704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1759822" y="4649643"/>
                <a:ext cx="109904" cy="9197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/>
              <p:cNvCxnSpPr/>
              <p:nvPr/>
            </p:nvCxnSpPr>
            <p:spPr>
              <a:xfrm flipH="1">
                <a:off x="1776154" y="4736859"/>
                <a:ext cx="90175" cy="904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3" name="矩形 212"/>
          <p:cNvSpPr/>
          <p:nvPr/>
        </p:nvSpPr>
        <p:spPr>
          <a:xfrm>
            <a:off x="2210599" y="5018859"/>
            <a:ext cx="1677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 </a:t>
            </a:r>
            <a:r>
              <a:rPr lang="en-US" altLang="zh-CN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254 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条，当前第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1/3 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1" name="组合 220"/>
          <p:cNvGrpSpPr/>
          <p:nvPr/>
        </p:nvGrpSpPr>
        <p:grpSpPr>
          <a:xfrm rot="2612821">
            <a:off x="194496" y="109155"/>
            <a:ext cx="346685" cy="371786"/>
            <a:chOff x="4676774" y="2974320"/>
            <a:chExt cx="2333218" cy="2502147"/>
          </a:xfrm>
          <a:solidFill>
            <a:schemeClr val="bg1"/>
          </a:solidFill>
        </p:grpSpPr>
        <p:sp>
          <p:nvSpPr>
            <p:cNvPr id="219" name="任意多边形 218"/>
            <p:cNvSpPr/>
            <p:nvPr/>
          </p:nvSpPr>
          <p:spPr>
            <a:xfrm>
              <a:off x="4676774" y="3350690"/>
              <a:ext cx="2333218" cy="2125777"/>
            </a:xfrm>
            <a:custGeom>
              <a:avLst/>
              <a:gdLst>
                <a:gd name="connsiteX0" fmla="*/ 503379 w 2333218"/>
                <a:gd name="connsiteY0" fmla="*/ 0 h 2125777"/>
                <a:gd name="connsiteX1" fmla="*/ 497803 w 2333218"/>
                <a:gd name="connsiteY1" fmla="*/ 55310 h 2125777"/>
                <a:gd name="connsiteX2" fmla="*/ 497803 w 2333218"/>
                <a:gd name="connsiteY2" fmla="*/ 1209729 h 2125777"/>
                <a:gd name="connsiteX3" fmla="*/ 1166609 w 2333218"/>
                <a:gd name="connsiteY3" fmla="*/ 1878535 h 2125777"/>
                <a:gd name="connsiteX4" fmla="*/ 1166608 w 2333218"/>
                <a:gd name="connsiteY4" fmla="*/ 1878536 h 2125777"/>
                <a:gd name="connsiteX5" fmla="*/ 1835414 w 2333218"/>
                <a:gd name="connsiteY5" fmla="*/ 1209730 h 2125777"/>
                <a:gd name="connsiteX6" fmla="*/ 1835415 w 2333218"/>
                <a:gd name="connsiteY6" fmla="*/ 55310 h 2125777"/>
                <a:gd name="connsiteX7" fmla="*/ 1829839 w 2333218"/>
                <a:gd name="connsiteY7" fmla="*/ 0 h 2125777"/>
                <a:gd name="connsiteX8" fmla="*/ 1908681 w 2333218"/>
                <a:gd name="connsiteY8" fmla="*/ 58956 h 2125777"/>
                <a:gd name="connsiteX9" fmla="*/ 2333218 w 2333218"/>
                <a:gd name="connsiteY9" fmla="*/ 959168 h 2125777"/>
                <a:gd name="connsiteX10" fmla="*/ 1166609 w 2333218"/>
                <a:gd name="connsiteY10" fmla="*/ 2125777 h 2125777"/>
                <a:gd name="connsiteX11" fmla="*/ 0 w 2333218"/>
                <a:gd name="connsiteY11" fmla="*/ 959168 h 2125777"/>
                <a:gd name="connsiteX12" fmla="*/ 424538 w 2333218"/>
                <a:gd name="connsiteY12" fmla="*/ 58956 h 212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218" h="2125777">
                  <a:moveTo>
                    <a:pt x="503379" y="0"/>
                  </a:moveTo>
                  <a:lnTo>
                    <a:pt x="497803" y="55310"/>
                  </a:lnTo>
                  <a:lnTo>
                    <a:pt x="497803" y="1209729"/>
                  </a:lnTo>
                  <a:cubicBezTo>
                    <a:pt x="497803" y="1579100"/>
                    <a:pt x="797238" y="1878535"/>
                    <a:pt x="1166609" y="1878535"/>
                  </a:cubicBezTo>
                  <a:lnTo>
                    <a:pt x="1166608" y="1878536"/>
                  </a:lnTo>
                  <a:cubicBezTo>
                    <a:pt x="1535979" y="1878536"/>
                    <a:pt x="1835414" y="1579101"/>
                    <a:pt x="1835414" y="1209730"/>
                  </a:cubicBezTo>
                  <a:cubicBezTo>
                    <a:pt x="1835414" y="824923"/>
                    <a:pt x="1835415" y="440117"/>
                    <a:pt x="1835415" y="55310"/>
                  </a:cubicBezTo>
                  <a:lnTo>
                    <a:pt x="1829839" y="0"/>
                  </a:lnTo>
                  <a:lnTo>
                    <a:pt x="1908681" y="58956"/>
                  </a:lnTo>
                  <a:cubicBezTo>
                    <a:pt x="2167956" y="272929"/>
                    <a:pt x="2333218" y="596749"/>
                    <a:pt x="2333218" y="959168"/>
                  </a:cubicBezTo>
                  <a:cubicBezTo>
                    <a:pt x="2333218" y="1603468"/>
                    <a:pt x="1810909" y="2125777"/>
                    <a:pt x="1166609" y="2125777"/>
                  </a:cubicBezTo>
                  <a:cubicBezTo>
                    <a:pt x="522309" y="2125777"/>
                    <a:pt x="0" y="1603468"/>
                    <a:pt x="0" y="959168"/>
                  </a:cubicBezTo>
                  <a:cubicBezTo>
                    <a:pt x="0" y="596749"/>
                    <a:pt x="165262" y="272929"/>
                    <a:pt x="424538" y="5895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圆角矩形 219"/>
            <p:cNvSpPr/>
            <p:nvPr/>
          </p:nvSpPr>
          <p:spPr>
            <a:xfrm>
              <a:off x="5603115" y="2974320"/>
              <a:ext cx="465701" cy="187208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114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167</Words>
  <Application>Microsoft Office PowerPoint</Application>
  <PresentationFormat>宽屏</PresentationFormat>
  <Paragraphs>103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uimaker</dc:creator>
  <cp:lastModifiedBy>uimaker</cp:lastModifiedBy>
  <cp:revision>76</cp:revision>
  <dcterms:created xsi:type="dcterms:W3CDTF">2015-08-31T07:46:56Z</dcterms:created>
  <dcterms:modified xsi:type="dcterms:W3CDTF">2015-09-01T06:56:35Z</dcterms:modified>
</cp:coreProperties>
</file>